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61" r:id="rId5"/>
    <p:sldId id="264" r:id="rId6"/>
    <p:sldId id="259" r:id="rId7"/>
    <p:sldId id="265" r:id="rId8"/>
    <p:sldId id="262" r:id="rId9"/>
    <p:sldId id="263" r:id="rId10"/>
    <p:sldId id="266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3BF0-600E-4050-B3F3-5CEFD1A55289}" type="datetimeFigureOut">
              <a:rPr lang="ru-RU" smtClean="0"/>
              <a:t>26.07.2024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1C65-CAE0-48F2-8812-B05DCE9AE35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3BF0-600E-4050-B3F3-5CEFD1A55289}" type="datetimeFigureOut">
              <a:rPr lang="ru-RU" smtClean="0"/>
              <a:t>26.07.2024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1C65-CAE0-48F2-8812-B05DCE9AE35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3BF0-600E-4050-B3F3-5CEFD1A55289}" type="datetimeFigureOut">
              <a:rPr lang="ru-RU" smtClean="0"/>
              <a:t>26.07.2024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1C65-CAE0-48F2-8812-B05DCE9AE35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3BF0-600E-4050-B3F3-5CEFD1A55289}" type="datetimeFigureOut">
              <a:rPr lang="ru-RU" smtClean="0"/>
              <a:t>26.07.2024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1C65-CAE0-48F2-8812-B05DCE9AE35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3BF0-600E-4050-B3F3-5CEFD1A55289}" type="datetimeFigureOut">
              <a:rPr lang="ru-RU" smtClean="0"/>
              <a:t>26.07.2024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1C65-CAE0-48F2-8812-B05DCE9AE35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3BF0-600E-4050-B3F3-5CEFD1A55289}" type="datetimeFigureOut">
              <a:rPr lang="ru-RU" smtClean="0"/>
              <a:t>26.07.2024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1C65-CAE0-48F2-8812-B05DCE9AE35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3BF0-600E-4050-B3F3-5CEFD1A55289}" type="datetimeFigureOut">
              <a:rPr lang="ru-RU" smtClean="0"/>
              <a:t>26.07.2024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1C65-CAE0-48F2-8812-B05DCE9AE35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3BF0-600E-4050-B3F3-5CEFD1A55289}" type="datetimeFigureOut">
              <a:rPr lang="ru-RU" smtClean="0"/>
              <a:t>26.07.2024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1C65-CAE0-48F2-8812-B05DCE9AE35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3BF0-600E-4050-B3F3-5CEFD1A55289}" type="datetimeFigureOut">
              <a:rPr lang="ru-RU" smtClean="0"/>
              <a:t>26.07.2024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1C65-CAE0-48F2-8812-B05DCE9AE35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3BF0-600E-4050-B3F3-5CEFD1A55289}" type="datetimeFigureOut">
              <a:rPr lang="ru-RU" smtClean="0"/>
              <a:t>26.07.2024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1C65-CAE0-48F2-8812-B05DCE9AE35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3BF0-600E-4050-B3F3-5CEFD1A55289}" type="datetimeFigureOut">
              <a:rPr lang="ru-RU" smtClean="0"/>
              <a:t>26.07.2024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1C65-CAE0-48F2-8812-B05DCE9AE35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C3BF0-600E-4050-B3F3-5CEFD1A55289}" type="datetimeFigureOut">
              <a:rPr lang="ru-RU" smtClean="0"/>
              <a:t>26.07.2024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B1C65-CAE0-48F2-8812-B05DCE9AE35A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8352928" cy="2088232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 о летней оздоровительной работе </a:t>
            </a:r>
            <a:br>
              <a:rPr lang="ru-RU" sz="4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«Лето красное настало!!!»</a:t>
            </a:r>
            <a:endParaRPr lang="ru-RU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501008"/>
            <a:ext cx="8424936" cy="2808312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</a:p>
          <a:p>
            <a:pPr algn="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Рассолова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И.А.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5" y="116632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</a:t>
            </a:r>
          </a:p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Искитимского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Новосибирской области детский сад «Теремок»</a:t>
            </a:r>
          </a:p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</a:t>
            </a:r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Керамкомбинат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6309320"/>
            <a:ext cx="9270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3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Пользователь\Desktop\Лето\IMG-20180811-WA002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9"/>
          <a:stretch/>
        </p:blipFill>
        <p:spPr bwMode="auto">
          <a:xfrm>
            <a:off x="389887" y="986271"/>
            <a:ext cx="6624736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576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Свежий воздух малышам нужен и полезен!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весело гулять, и не каких болезней!...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D:\Пользователь\Desktop\Лето\Sent\IMG-20180610-WA002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73016"/>
            <a:ext cx="6326119" cy="306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s://ds04.infourok.ru/uploads/ex/110d/0008004c-73cf8638/hello_html_m7ac3d5a8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07496"/>
            <a:ext cx="1516380" cy="1400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649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25e/0019cbed-08621151/hello_html_4244e79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4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987824" y="836712"/>
            <a:ext cx="3362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для всех ребят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ето не хватает?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 словно шоколад ,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быстро тает…</a:t>
            </a:r>
            <a:endParaRPr lang="ru-RU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673726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33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6390" y="246584"/>
            <a:ext cx="850408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Ура! Ура! Ура!</a:t>
            </a:r>
          </a:p>
          <a:p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Прекрасная пора,</a:t>
            </a:r>
          </a:p>
          <a:p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Когда приходит лето</a:t>
            </a:r>
          </a:p>
          <a:p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И стоит жара!</a:t>
            </a:r>
          </a:p>
          <a:p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приходом лето в образовательном учреждении происходят изменения. С детьми проводятся игры, развлекательные и досуговые развлечения на свежем воздухе,  форма организации –  коллективная. Работа в летний период в детском саду имеет свою специфику, так как большую часть времени дети проводят на свежем воздухе. Длительное пребывания на свежем воздухе способствует укреплению здоровья, повышению функциональных возможностей организма совершенствованию двигательных умений и навыков, развитию двигательных и психических способностей, формированию положительных эмоциональных состояний.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ds04.infourok.ru/uploads/ex/110d/0008004c-73cf8638/hello_html_m7ac3d5a8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479" y="8175"/>
            <a:ext cx="3819993" cy="2413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285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836712"/>
            <a:ext cx="88569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физического и психического здоровья детей с учётом их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способностей с помощью комплекса оздоровительных мероприятий в летний период.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204864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оздоровительных мероприятий: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ежим дня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рогулки на свежем воздухе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балансированное питание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невной сон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азнообразные виды деятельности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ds04.infourok.ru/uploads/ex/110d/0008004c-73cf8638/hello_html_m7ac3d5a8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4293096"/>
            <a:ext cx="3168351" cy="2439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581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2"/>
            <a:ext cx="3312368" cy="2053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" name="Рисунок 3" descr="D:\Пользователь\Desktop\Лето\IMG-20180811-WA00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945" y="2204864"/>
            <a:ext cx="3815304" cy="2114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:\Пользователь\Desktop\Лето\IMG-20180811-WA003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96" y="3538201"/>
            <a:ext cx="4315544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043608" y="219998"/>
            <a:ext cx="6841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Зарядка на свежем отдыхе</a:t>
            </a:r>
            <a:endParaRPr lang="ru-RU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4797152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зарядкой заниматься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Начинаем по утрам.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болезни нас боятся,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они не ходят к нам.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://www.sadik40.spb.ru/public/users/994/img/13042016191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154" y="764702"/>
            <a:ext cx="2219325" cy="1523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025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Пользователь\Desktop\Лето\IMG-20180811-WA001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23"/>
          <a:stretch/>
        </p:blipFill>
        <p:spPr bwMode="auto">
          <a:xfrm>
            <a:off x="6516216" y="824136"/>
            <a:ext cx="2121535" cy="255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D:\Пользователь\Desktop\Лето\IMG-20180811-WA0015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4" r="-4839" b="36970"/>
          <a:stretch/>
        </p:blipFill>
        <p:spPr bwMode="auto">
          <a:xfrm>
            <a:off x="4972891" y="2877036"/>
            <a:ext cx="2313305" cy="30243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D:\Пользователь\Desktop\Лето\IMG-20180811-WA001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86" y="769059"/>
            <a:ext cx="3573582" cy="2180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:\Пользователь\Desktop\Лето\IMG-20180811-WA003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79188"/>
            <a:ext cx="3060848" cy="2055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55576" y="184284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Солнечные ванны. Витаминные напитки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028" y="5301208"/>
            <a:ext cx="2524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и лето, но пока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загораем,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Бледноватые бока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солнцу подставляем.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13" y="6073347"/>
            <a:ext cx="2977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Пейте соки наслаждайтесь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здоровьем наливайтесь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https://ds04.infourok.ru/uploads/ex/110d/0008004c-73cf8638/hello_html_m7ac3d5a8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273" y="824136"/>
            <a:ext cx="2520279" cy="182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233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Пользователь\Desktop\Лето\Sent\IMG-20180610-WA000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1958">
            <a:off x="543968" y="1114015"/>
            <a:ext cx="3102961" cy="2021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D:\Пользователь\Desktop\Лето\Sent\IMG-20180610-WA00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28" y="4797152"/>
            <a:ext cx="3176240" cy="1822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:\Пользователь\Desktop\Лето\Sent\IMG-20180610-WA003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79816"/>
            <a:ext cx="3440594" cy="2189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:\Пользователь\Desktop\Лето\20180608_11133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9078">
            <a:off x="4086785" y="1308183"/>
            <a:ext cx="4049486" cy="224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Пользователь\Desktop\Лето\20180608_11165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507" y="2919431"/>
            <a:ext cx="3347371" cy="2131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:\Пользователь\Desktop\Лето\IMG-20180811-WA0026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62" y="1196752"/>
            <a:ext cx="7776864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27583" y="116632"/>
            <a:ext cx="7535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 « 12 июня – День России»</a:t>
            </a:r>
            <a:endParaRPr lang="ru-RU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01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Пользователь\Desktop\Лето\IMG-20180811-WA00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18" y="625771"/>
            <a:ext cx="3744416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D:\Пользователь\Desktop\Лето\IMG-20180811-WA00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3404803"/>
            <a:ext cx="2083301" cy="2918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:\Пользователь\Desktop\Лето\IMG-20180811-WA002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18" y="3231854"/>
            <a:ext cx="2412268" cy="3278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Пользователь\Desktop\Лето\IMG-20180811-WA003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36912"/>
            <a:ext cx="4824536" cy="2640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347864" y="5648448"/>
            <a:ext cx="3051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играем целый день, 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играть совсем не лень…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s://image.jimcdn.com/app/cms/image/transf/dimension=1086x10000:format=jpg/path/sf1c20441f36abee3/image/i7aa5436cb4aae68a/version/1468411653/image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442" y="188640"/>
            <a:ext cx="3798082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880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Пользователь\Desktop\Лето\20180622_1005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" y="773415"/>
            <a:ext cx="3186189" cy="1947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D:\Пользователь\Desktop\Лето\20180622_10064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127" y="2083791"/>
            <a:ext cx="2808312" cy="1695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:\Пользователь\Desktop\Лето\20180622_10065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876" y="4389212"/>
            <a:ext cx="3910905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Пользователь\Desktop\Лето\20180622_10094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r="15705"/>
          <a:stretch/>
        </p:blipFill>
        <p:spPr bwMode="auto">
          <a:xfrm>
            <a:off x="5979566" y="3167082"/>
            <a:ext cx="2657475" cy="21693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D:\Пользователь\Desktop\Лето\20180622_10100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77096" y="1531683"/>
            <a:ext cx="2898362" cy="16359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D:\Пользователь\Desktop\Лето\20180622_10075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4" y="3167082"/>
            <a:ext cx="3069259" cy="1976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60926" y="18864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«Ты цвети, цвети цветочек»</a:t>
            </a:r>
            <a:endParaRPr lang="ru-RU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9073" y="760352"/>
            <a:ext cx="38550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Здравствуй, милый мой цветочек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Лете гость весенний!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красиво ты расцвёл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на удивленье…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http://ramki-photoshop.ru/cvety/cvetok255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93293"/>
            <a:ext cx="1543050" cy="1400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907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Пользователь\Desktop\Лето\20180622_10142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01407"/>
            <a:ext cx="3240360" cy="1901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D:\Пользователь\Desktop\Лето\20180622_1019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62913"/>
            <a:ext cx="3522058" cy="2132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:\Пользователь\Desktop\Лето\20180622_10230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89039"/>
            <a:ext cx="3301311" cy="1831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:\Пользователь\Desktop\Лето\20180622_10234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608" y="4729271"/>
            <a:ext cx="2930814" cy="1919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Пользователь\Desktop\Лето\20180622_11255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3481328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043607" y="116632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спортсмены»</a:t>
            </a:r>
            <a:endParaRPr lang="ru-RU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5" y="845424"/>
            <a:ext cx="3979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проворным стать атлетом,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Проведём мы эстафету.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 бегать дружно, быстро,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Победить нам очень нужно.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http://focsokol.ru/images/2018/r142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71469"/>
            <a:ext cx="2559685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477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90037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_900371</Template>
  <TotalTime>350</TotalTime>
  <Words>324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_900371</vt:lpstr>
      <vt:lpstr>Отчёт о летней оздоровительной работе  «Лето красное настало!!!»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 летней оздоровительной работе  «Лето красное настало!!!»</dc:title>
  <dc:creator>ИРИНА</dc:creator>
  <cp:lastModifiedBy>Admin</cp:lastModifiedBy>
  <cp:revision>21</cp:revision>
  <dcterms:created xsi:type="dcterms:W3CDTF">2018-09-13T13:55:43Z</dcterms:created>
  <dcterms:modified xsi:type="dcterms:W3CDTF">2024-07-26T09:34:25Z</dcterms:modified>
</cp:coreProperties>
</file>