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72" r:id="rId13"/>
    <p:sldId id="271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1464" y="-8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9DECF-0913-40D9-8700-49366CD8944F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00E7F-156C-4549-80A5-014681EE67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481649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9DECF-0913-40D9-8700-49366CD8944F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00E7F-156C-4549-80A5-014681EE67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494857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9DECF-0913-40D9-8700-49366CD8944F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00E7F-156C-4549-80A5-014681EE67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0176098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9DECF-0913-40D9-8700-49366CD8944F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00E7F-156C-4549-80A5-014681EE67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04118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9DECF-0913-40D9-8700-49366CD8944F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00E7F-156C-4549-80A5-014681EE67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786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9DECF-0913-40D9-8700-49366CD8944F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00E7F-156C-4549-80A5-014681EE67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2408584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9DECF-0913-40D9-8700-49366CD8944F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00E7F-156C-4549-80A5-014681EE67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09702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9DECF-0913-40D9-8700-49366CD8944F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00E7F-156C-4549-80A5-014681EE67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49759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9DECF-0913-40D9-8700-49366CD8944F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00E7F-156C-4549-80A5-014681EE67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71066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9DECF-0913-40D9-8700-49366CD8944F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00E7F-156C-4549-80A5-014681EE67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495707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C89DECF-0913-40D9-8700-49366CD8944F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3900E7F-156C-4549-80A5-014681EE67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49067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C89DECF-0913-40D9-8700-49366CD8944F}" type="datetimeFigureOut">
              <a:rPr lang="ru-RU" smtClean="0"/>
              <a:t>23.06.2024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3900E7F-156C-4549-80A5-014681EE674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263251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jpeg"/><Relationship Id="rId3" Type="http://schemas.openxmlformats.org/officeDocument/2006/relationships/image" Target="../media/image30.jpeg"/><Relationship Id="rId7" Type="http://schemas.openxmlformats.org/officeDocument/2006/relationships/image" Target="../media/image34.g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3.jpeg"/><Relationship Id="rId5" Type="http://schemas.openxmlformats.org/officeDocument/2006/relationships/image" Target="../media/image32.jpeg"/><Relationship Id="rId4" Type="http://schemas.openxmlformats.org/officeDocument/2006/relationships/image" Target="../media/image31.gi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gif"/><Relationship Id="rId4" Type="http://schemas.openxmlformats.org/officeDocument/2006/relationships/image" Target="../media/image37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gif"/><Relationship Id="rId3" Type="http://schemas.openxmlformats.org/officeDocument/2006/relationships/image" Target="../media/image39.jpeg"/><Relationship Id="rId7" Type="http://schemas.openxmlformats.org/officeDocument/2006/relationships/image" Target="../media/image41.g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0.jpeg"/><Relationship Id="rId5" Type="http://schemas.openxmlformats.org/officeDocument/2006/relationships/image" Target="../media/image21.gif"/><Relationship Id="rId10" Type="http://schemas.openxmlformats.org/officeDocument/2006/relationships/image" Target="../media/image38.gif"/><Relationship Id="rId4" Type="http://schemas.openxmlformats.org/officeDocument/2006/relationships/image" Target="../media/image19.png"/><Relationship Id="rId9" Type="http://schemas.openxmlformats.org/officeDocument/2006/relationships/image" Target="../media/image43.jpeg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gif"/><Relationship Id="rId4" Type="http://schemas.openxmlformats.org/officeDocument/2006/relationships/image" Target="../media/image17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gif"/><Relationship Id="rId4" Type="http://schemas.openxmlformats.org/officeDocument/2006/relationships/image" Target="../media/image20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jpeg"/><Relationship Id="rId7" Type="http://schemas.openxmlformats.org/officeDocument/2006/relationships/image" Target="../media/image26.gif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gif"/><Relationship Id="rId5" Type="http://schemas.openxmlformats.org/officeDocument/2006/relationships/image" Target="../media/image24.jpeg"/><Relationship Id="rId4" Type="http://schemas.openxmlformats.org/officeDocument/2006/relationships/image" Target="../media/image2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Picture 2" descr="https://thumbs.dreamstime.com/z/%D1%80%D0%B0%D0%BC%D0%BA%D0%B0-%D1%85-%D0%B5%D0%B1%D0%B0-60949287.jpg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957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971600" y="692696"/>
            <a:ext cx="748883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187624" y="1772816"/>
            <a:ext cx="698477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Проект:</a:t>
            </a:r>
          </a:p>
          <a:p>
            <a:pPr algn="ctr"/>
            <a:r>
              <a:rPr lang="ru-RU" sz="32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ru-RU" sz="32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Откуда хлеб на столе?</a:t>
            </a:r>
            <a:r>
              <a:rPr lang="ru-RU" sz="3200" i="1" dirty="0" smtClean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»</a:t>
            </a:r>
            <a:endParaRPr lang="ru-RU" sz="3200" i="1" dirty="0" smtClean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3200" i="1" dirty="0">
              <a:solidFill>
                <a:srgbClr val="FF000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8" name="Picture 4" descr="http://img-fotki.yandex.ru/get/6400/79612145.b/0_70872_3084081d_XL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3116" y="3068960"/>
            <a:ext cx="2943480" cy="21858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3888432" y="4437112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Воспитатель: </a:t>
            </a:r>
            <a:r>
              <a:rPr lang="ru-RU" i="1" dirty="0" err="1" smtClean="0">
                <a:latin typeface="Times New Roman" pitchFamily="18" charset="0"/>
                <a:cs typeface="Times New Roman" pitchFamily="18" charset="0"/>
              </a:rPr>
              <a:t>Рассолова</a:t>
            </a:r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r"/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Ирина </a:t>
            </a:r>
          </a:p>
          <a:p>
            <a:pPr algn="r"/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Александровна</a:t>
            </a:r>
            <a:endParaRPr lang="ru-RU" i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888432" y="6237312"/>
            <a:ext cx="8050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i="1" dirty="0" smtClean="0"/>
              <a:t>2022г</a:t>
            </a:r>
            <a:r>
              <a:rPr lang="ru-RU" i="1" dirty="0" smtClean="0"/>
              <a:t>.</a:t>
            </a:r>
            <a:endParaRPr lang="ru-RU" i="1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971601" y="55727"/>
            <a:ext cx="734481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i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Муниципальное 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казенное дошкольное образовательное учреждение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Искитимского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 района Новосибирской области детский сад «Теремок» </a:t>
            </a:r>
            <a:endParaRPr lang="ru-RU" i="1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i="1" dirty="0" smtClean="0">
                <a:latin typeface="Times New Roman" pitchFamily="18" charset="0"/>
                <a:cs typeface="Times New Roman" pitchFamily="18" charset="0"/>
              </a:rPr>
              <a:t>п</a:t>
            </a:r>
            <a:r>
              <a:rPr lang="ru-RU" i="1" dirty="0">
                <a:latin typeface="Times New Roman" pitchFamily="18" charset="0"/>
                <a:cs typeface="Times New Roman" pitchFamily="18" charset="0"/>
              </a:rPr>
              <a:t>. </a:t>
            </a:r>
            <a:r>
              <a:rPr lang="ru-RU" i="1" dirty="0" err="1">
                <a:latin typeface="Times New Roman" pitchFamily="18" charset="0"/>
                <a:cs typeface="Times New Roman" pitchFamily="18" charset="0"/>
              </a:rPr>
              <a:t>Керамкомбинат</a:t>
            </a:r>
            <a:endParaRPr lang="ru-RU" i="1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i="1" dirty="0">
                <a:latin typeface="Times New Roman" pitchFamily="18" charset="0"/>
                <a:cs typeface="Times New Roman" pitchFamily="18" charset="0"/>
              </a:rPr>
              <a:t> </a:t>
            </a:r>
            <a:endParaRPr lang="ru-RU" i="1" dirty="0"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284853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data.photo-ac.com/data/thumbnails/84/84f7b138f3927375809a1dc09f0049f1_t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296999" cy="6972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 descr="https://im0-tub-ru.yandex.net/i?id=b6361249901227e55b14c6091c06ff50&amp;n=13&amp;exp=1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31" y="89722"/>
            <a:ext cx="4367944" cy="49234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http://www.enc.cap.ru/pics/%D1%85%D0%BB%D0%B5%D0%B1%D0%BE%D0%BF%D0%B5%D0%BA%D0%B0%D1%80%201.gif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29067" y="188640"/>
            <a:ext cx="4486402" cy="34563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https://densegodnya.ru/d/814355/d/khleb_v_pekarne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3461669"/>
            <a:ext cx="5487769" cy="3338171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 descr="http://www.marimedia.ru/media/photos/17796/45a6a8c96425065300d9530b019b30e5.jpeg"/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8330" y="638280"/>
            <a:ext cx="6576460" cy="53717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Picture 2" descr="http://www.gifki.org/data/media/92/povar-i-shef-povar-animatsionnaya-kartinka-0053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4869160"/>
            <a:ext cx="1968760" cy="193068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Рисунок 8" descr="https://img-fotki.yandex.ru/get/9328/154918759.b6/0_b8763_f8eebe77_XXL.jpg"/>
          <p:cNvPicPr/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768" y="2348880"/>
            <a:ext cx="5787584" cy="37155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9807606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data.photo-ac.com/data/thumbnails/84/84f7b138f3927375809a1dc09f0049f1_t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296999" cy="6972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 descr="ÐÐ°Ð³Ð°Ð·Ð¸Ð½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84" t="3214" r="18839" b="24643"/>
          <a:stretch/>
        </p:blipFill>
        <p:spPr bwMode="auto">
          <a:xfrm>
            <a:off x="179512" y="116632"/>
            <a:ext cx="6192688" cy="45365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Picture 2" descr="https://www.allpbspb.ru/upload/iblock/27b/27bafce39f3a4afd0505028bc16d64f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8610" y="3212975"/>
            <a:ext cx="5544616" cy="357100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6" descr="https://www.bloggang.com/data/u/unun/picture/1380094698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901" y="4650432"/>
            <a:ext cx="3072955" cy="2084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38704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data.photo-ac.com/data/thumbnails/84/84f7b138f3927375809a1dc09f0049f1_t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296999" cy="6972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250645" y="192223"/>
            <a:ext cx="891526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i="1" dirty="0" smtClean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Путешествие зёрнышка до хлеба на столе..</a:t>
            </a:r>
            <a:endParaRPr lang="ru-RU" sz="3600" i="1" dirty="0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4" name="Picture 2" descr="https://banner2.kisspng.com/20180130/req/kisspng-cereal-germ-wheat-grain-wheat-grain-5a70ab67439a38.047491451517333351276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384" y="5772837"/>
            <a:ext cx="1584176" cy="10801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Ð¡Ð¾Ð»Ð½ÑÐµ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114" y="3716518"/>
            <a:ext cx="1648616" cy="129788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6" descr="http://www.playcast.ru/uploads/2017/08/14/23217461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005458"/>
            <a:ext cx="3293639" cy="21904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2" descr="https://static5.depositphotos.com/1000898/466/i/950/depositphotos_4666894-stock-photo-sacks-of-wheat-grains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0614" y="1421967"/>
            <a:ext cx="1630350" cy="12221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4" descr="https://img1.picmix.com/output/stamp/thumb/5/8/3/9/369385_81984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44462" y="806032"/>
            <a:ext cx="2195773" cy="14439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://www.playcast.ru/uploads/2016/04/07/18178160.gif"/>
          <p:cNvPicPr>
            <a:picLocks noChangeAspect="1" noChangeArrowheads="1" noCrop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54145" y="2371737"/>
            <a:ext cx="1882892" cy="2229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2" descr="https://st2.depositphotos.com/1832477/11549/v/950/depositphotos_115491950-stock-illustration-wholemeal-bread-flour-bags-with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4975" y="3028139"/>
            <a:ext cx="1991978" cy="14078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4" descr="https://img1.picmix.com/output/stamp/thumb/5/8/3/9/369385_81984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84743" y="3996721"/>
            <a:ext cx="2014987" cy="13250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6" descr="https://www.bloggang.com/data/u/unun/picture/1380094698.gif"/>
          <p:cNvPicPr>
            <a:picLocks noChangeAspect="1" noChangeArrowheads="1" noCrop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964" y="4768044"/>
            <a:ext cx="3072955" cy="2084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4" name="Прямая со стрелкой 13"/>
          <p:cNvCxnSpPr/>
          <p:nvPr/>
        </p:nvCxnSpPr>
        <p:spPr>
          <a:xfrm flipV="1">
            <a:off x="1026229" y="5008663"/>
            <a:ext cx="0" cy="764174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Прямая со стрелкой 16"/>
          <p:cNvCxnSpPr/>
          <p:nvPr/>
        </p:nvCxnSpPr>
        <p:spPr>
          <a:xfrm flipV="1">
            <a:off x="1089622" y="3147346"/>
            <a:ext cx="0" cy="584703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9" name="Прямая со стрелкой 18"/>
          <p:cNvCxnSpPr>
            <a:stCxn id="6" idx="3"/>
          </p:cNvCxnSpPr>
          <p:nvPr/>
        </p:nvCxnSpPr>
        <p:spPr>
          <a:xfrm>
            <a:off x="3473151" y="2100672"/>
            <a:ext cx="378769" cy="104192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3" name="Прямая со стрелкой 22"/>
          <p:cNvCxnSpPr/>
          <p:nvPr/>
        </p:nvCxnSpPr>
        <p:spPr>
          <a:xfrm flipV="1">
            <a:off x="5534810" y="1844824"/>
            <a:ext cx="477350" cy="15993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5" name="Прямая со стрелкой 24"/>
          <p:cNvCxnSpPr/>
          <p:nvPr/>
        </p:nvCxnSpPr>
        <p:spPr>
          <a:xfrm>
            <a:off x="7254145" y="2204864"/>
            <a:ext cx="378769" cy="439263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8" name="Прямая со стрелкой 27"/>
          <p:cNvCxnSpPr>
            <a:endCxn id="10" idx="3"/>
          </p:cNvCxnSpPr>
          <p:nvPr/>
        </p:nvCxnSpPr>
        <p:spPr>
          <a:xfrm flipH="1">
            <a:off x="6576953" y="3732049"/>
            <a:ext cx="947375" cy="0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/>
          <p:nvPr/>
        </p:nvCxnSpPr>
        <p:spPr>
          <a:xfrm flipH="1">
            <a:off x="4324464" y="4256672"/>
            <a:ext cx="648071" cy="402583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34" name="Прямая со стрелкой 33"/>
          <p:cNvCxnSpPr/>
          <p:nvPr/>
        </p:nvCxnSpPr>
        <p:spPr>
          <a:xfrm>
            <a:off x="4459115" y="5321789"/>
            <a:ext cx="1185347" cy="699499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74929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https://thumbs.dreamstime.com/z/%D1%80%D0%B0%D0%BC%D0%BA%D0%B0-%D1%85-%D0%B5%D0%B1%D0%B0-60949287.jpg"/>
          <p:cNvPicPr>
            <a:picLocks noChangeAspect="1" noChangeArrowheads="1"/>
          </p:cNvPicPr>
          <p:nvPr/>
        </p:nvPicPr>
        <p:blipFill rotWithShape="1"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7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9957"/>
          <a:stretch/>
        </p:blipFill>
        <p:spPr bwMode="auto">
          <a:xfrm>
            <a:off x="-8317" y="-33470"/>
            <a:ext cx="9144000" cy="68914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https://fs00.infourok.ru/images/doc/187/214239/img35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48" t="5949" r="5153" b="6816"/>
          <a:stretch/>
        </p:blipFill>
        <p:spPr bwMode="auto">
          <a:xfrm>
            <a:off x="2555776" y="3284984"/>
            <a:ext cx="3897086" cy="211182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2286000" y="1628800"/>
            <a:ext cx="4572000" cy="156966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4800" b="1" i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Спасибо за </a:t>
            </a:r>
          </a:p>
          <a:p>
            <a:pPr algn="ctr"/>
            <a:r>
              <a:rPr lang="ru-RU" sz="4800" b="1" i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внимание</a:t>
            </a:r>
            <a:r>
              <a:rPr lang="ru-RU" sz="4800" b="1" dirty="0" smtClean="0">
                <a:ln w="11430"/>
                <a:gradFill>
                  <a:gsLst>
                    <a:gs pos="0">
                      <a:schemeClr val="accent6">
                        <a:tint val="90000"/>
                        <a:satMod val="120000"/>
                      </a:schemeClr>
                    </a:gs>
                    <a:gs pos="25000">
                      <a:schemeClr val="accent6">
                        <a:tint val="93000"/>
                        <a:satMod val="120000"/>
                      </a:schemeClr>
                    </a:gs>
                    <a:gs pos="50000">
                      <a:schemeClr val="accent6">
                        <a:shade val="89000"/>
                        <a:satMod val="110000"/>
                      </a:schemeClr>
                    </a:gs>
                    <a:gs pos="75000">
                      <a:schemeClr val="accent6">
                        <a:tint val="93000"/>
                        <a:satMod val="120000"/>
                      </a:schemeClr>
                    </a:gs>
                    <a:gs pos="100000">
                      <a:schemeClr val="accent6">
                        <a:tint val="90000"/>
                        <a:satMod val="120000"/>
                      </a:schemeClr>
                    </a:gs>
                  </a:gsLst>
                  <a:lin ang="5400000"/>
                </a:gra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…</a:t>
            </a:r>
            <a:endParaRPr lang="ru-RU" sz="4800" b="1" dirty="0">
              <a:ln w="11430"/>
              <a:gradFill>
                <a:gsLst>
                  <a:gs pos="0">
                    <a:schemeClr val="accent6">
                      <a:tint val="90000"/>
                      <a:satMod val="120000"/>
                    </a:schemeClr>
                  </a:gs>
                  <a:gs pos="25000">
                    <a:schemeClr val="accent6">
                      <a:tint val="93000"/>
                      <a:satMod val="120000"/>
                    </a:schemeClr>
                  </a:gs>
                  <a:gs pos="50000">
                    <a:schemeClr val="accent6">
                      <a:shade val="89000"/>
                      <a:satMod val="110000"/>
                    </a:schemeClr>
                  </a:gs>
                  <a:gs pos="75000">
                    <a:schemeClr val="accent6">
                      <a:tint val="93000"/>
                      <a:satMod val="120000"/>
                    </a:schemeClr>
                  </a:gs>
                  <a:gs pos="100000">
                    <a:schemeClr val="accent6">
                      <a:tint val="90000"/>
                      <a:satMod val="120000"/>
                    </a:schemeClr>
                  </a:gs>
                </a:gsLst>
                <a:lin ang="5400000"/>
              </a:gra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7492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data.photo-ac.com/data/thumbnails/84/84f7b138f3927375809a1dc09f0049f1_t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296999" cy="6972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 descr="https://ds03.infourok.ru/uploads/ex/0b49/0002a358-84edc702/img9.jp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36" t="24762" r="54064" b="29762"/>
          <a:stretch/>
        </p:blipFill>
        <p:spPr bwMode="auto">
          <a:xfrm>
            <a:off x="251520" y="834970"/>
            <a:ext cx="6696744" cy="44662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761214" y="-88359"/>
            <a:ext cx="360039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i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Раньше</a:t>
            </a:r>
            <a:r>
              <a:rPr lang="ru-RU" sz="5400" i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5400" i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5" name="Рисунок 4" descr="https://skazkibasni.ru/wp-content/uploads/2017/09/%D0%BD%D0%B5%D0%BD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03848" y="2564904"/>
            <a:ext cx="5832648" cy="421089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25652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data.photo-ac.com/data/thumbnails/84/84f7b138f3927375809a1dc09f0049f1_t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296999" cy="6972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 descr="http://www.e-reading.club/illustrations/1026/1026851-Autogen_eBook_id2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68" y="116632"/>
            <a:ext cx="6110808" cy="41764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http://ped-kopilka.ru/upload/blogs2/2016/12/2517_54b4df4328273b1b30103c54d946b7c9.jpg.jp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3320" y="692696"/>
            <a:ext cx="6120680" cy="423646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https://i09.fotocdn.net/s26/138/public_pin_m/350/2645384585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507" y="3353628"/>
            <a:ext cx="5462736" cy="35043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2" descr="https://wf.cdn.gmru.net/wiki/images/3/3d/Knife_ham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5609" y="4581128"/>
            <a:ext cx="3528391" cy="2285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94965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data.photo-ac.com/data/thumbnails/84/84f7b138f3927375809a1dc09f0049f1_t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296999" cy="6972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 descr="http://www.e-reading.life/illustrations/1026/1026851-Autogen_eBook_id4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16632"/>
            <a:ext cx="6552728" cy="43924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http://www.e-reading.club/illustrations/1026/1026851-Autogen_eBook_id5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2312876"/>
            <a:ext cx="6552728" cy="43564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8311630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data.photo-ac.com/data/thumbnails/84/84f7b138f3927375809a1dc09f0049f1_t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296999" cy="6972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 descr="http://ped-kopilka.ru/upload/blogs2/2016/12/2517_ed52490b44c7b40ddb655ab2483b2e4f.jpeg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6632"/>
            <a:ext cx="6480720" cy="45055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Picture 2" descr="https://img-s3.onedio.com/id-58c7f7536dce6b2c12bbc916/rev-0/raw/s-1d0c0e2fe3a38379ef44ada08480a9619ce87c40.gif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7671" y="429977"/>
            <a:ext cx="2505075" cy="17748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 descr="https://botana.cc/prepod/_bloks/pic/umisowd-010.png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00" t="3459" r="2323" b="3432"/>
          <a:stretch/>
        </p:blipFill>
        <p:spPr bwMode="auto">
          <a:xfrm>
            <a:off x="2915816" y="2564904"/>
            <a:ext cx="5959655" cy="4114621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4" descr="http://zaporozhyegame.do.am/decor/postroiki-decor/pechka3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5289" y="4293096"/>
            <a:ext cx="2987849" cy="23864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68761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data.photo-ac.com/data/thumbnails/84/84f7b138f3927375809a1dc09f0049f1_t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296999" cy="6972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 descr="http://900igr.net/up/datai/64566/0013-021-.pn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52" t="4616" r="3311" b="3415"/>
          <a:stretch/>
        </p:blipFill>
        <p:spPr bwMode="auto">
          <a:xfrm>
            <a:off x="163813" y="662287"/>
            <a:ext cx="6107036" cy="42788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http://900igr.net/up/datai/64566/0013-022-.jpg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71" t="3020" r="2058"/>
          <a:stretch/>
        </p:blipFill>
        <p:spPr bwMode="auto">
          <a:xfrm>
            <a:off x="2843808" y="2708920"/>
            <a:ext cx="6192688" cy="38884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Picture 2" descr="http://www.animatedimages.org/data/media/412/animated-industrial-vehicle-image-0085.gif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758" y="4640932"/>
            <a:ext cx="3112043" cy="1944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4073249" y="77512"/>
            <a:ext cx="143302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3200" i="1" dirty="0" smtClean="0">
                <a:solidFill>
                  <a:srgbClr val="00B0F0"/>
                </a:solidFill>
                <a:latin typeface="Times New Roman" pitchFamily="18" charset="0"/>
                <a:cs typeface="Times New Roman" pitchFamily="18" charset="0"/>
              </a:rPr>
              <a:t>Сейчас</a:t>
            </a:r>
            <a:endParaRPr lang="ru-RU" sz="3200" i="1" dirty="0">
              <a:solidFill>
                <a:srgbClr val="00B0F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6904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data.photo-ac.com/data/thumbnails/84/84f7b138f3927375809a1dc09f0049f1_t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79" y="0"/>
            <a:ext cx="9296999" cy="6972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Ð¡Ð¾Ð»Ð½ÑÐµ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383640">
            <a:off x="250270" y="335156"/>
            <a:ext cx="7063258" cy="36347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ÐÐ¾Ð»Ð¾ÑÐºÐ¸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46548">
            <a:off x="472275" y="4405765"/>
            <a:ext cx="2880320" cy="208823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6" descr="http://www.playcast.ru/uploads/2017/08/14/23217461.gif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958" y="116632"/>
            <a:ext cx="8893538" cy="648071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114232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4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data.photo-ac.com/data/thumbnails/84/84f7b138f3927375809a1dc09f0049f1_t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296999" cy="6972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 descr="http://900igr.net/up/datai/207541/0022-044-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540" y="135391"/>
            <a:ext cx="5325564" cy="350535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https://fs00.infourok.ru/images/doc/136/158057/img19.jpg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5" r="5982"/>
          <a:stretch/>
        </p:blipFill>
        <p:spPr bwMode="auto">
          <a:xfrm>
            <a:off x="182540" y="3640746"/>
            <a:ext cx="5094376" cy="30835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 descr="http://900igr.net/up/datai/207541/0022-043-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1888068"/>
            <a:ext cx="5489135" cy="32605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Picture 4" descr="https://thumbs.gfycat.com/ThoughtfulScholarlyJanenschia-max-1mb.gif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6136" y="5148634"/>
            <a:ext cx="2286000" cy="15219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http://1840piterka.my1.ru/32935796.gif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5812" y="476672"/>
            <a:ext cx="2287010" cy="146368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http://zombicity.info/zombie-farm/ZombiFermaMania/Dekoraciya/Izumrudnaya/bolshoj-stog-decorations-zombi-ferma-manija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2384884"/>
            <a:ext cx="2771800" cy="2088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8415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https://data.photo-ac.com/data/thumbnails/84/84f7b138f3927375809a1dc09f0049f1_t.jpe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296999" cy="6972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 descr="ÐÐ°ÑÑÑÐ¿Ð°ÐµÑ Ð²ÑÐµÐ¼Ñ ÑÐ±Ð¾ÑÐºÐ¸ ÑÑÐ¾Ð¶Ð°Ñ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20" t="7636" r="70013" b="63333"/>
          <a:stretch/>
        </p:blipFill>
        <p:spPr bwMode="auto">
          <a:xfrm>
            <a:off x="179512" y="110449"/>
            <a:ext cx="4824536" cy="3340046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Рисунок 3" descr="ÐÐ°ÑÑÑÐ¿Ð°ÐµÑ Ð²ÑÐµÐ¼Ñ ÑÐ±Ð¾ÑÐºÐ¸ ÑÑÐ¾Ð¶Ð°Ñ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840" t="45952" r="5312" b="6429"/>
          <a:stretch/>
        </p:blipFill>
        <p:spPr bwMode="auto">
          <a:xfrm>
            <a:off x="3635896" y="2780928"/>
            <a:ext cx="5256584" cy="32403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5" name="Рисунок 4" descr="ÐÐµÐ·ÑÑ Ð·ÐµÑÐ½Ð¾ Ð½Ð° ÑÐ»ÐµÐ²Ð°ÑÐ¾Ñ. Ð ÑÐ°Ð¼ ÑÑÑÐ´ÑÐ³Ð° â ÑÐºÑÐºÐ°Ð²Ð°ÑÐ¾Ñâ¦ ÐÐµÑÐµÐ¼ÐµÑÐ°ÐµÑ Ð¾Ð½ Ð·ÐµÑÐ½Ð¾, Ð§ÑÐ¾...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282" t="54792" r="3906" b="3125"/>
          <a:stretch/>
        </p:blipFill>
        <p:spPr bwMode="auto">
          <a:xfrm>
            <a:off x="146867" y="3789040"/>
            <a:ext cx="3960440" cy="28803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6" name="Рисунок 5" descr="ÐÐ°ÑÑÑÐ¿Ð°ÐµÑ Ð²ÑÐµÐ¼Ñ ÑÐ±Ð¾ÑÐºÐ¸ ÑÑÐ¾Ð¶Ð°Ñ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214" t="3095" r="49643" b="58095"/>
          <a:stretch/>
        </p:blipFill>
        <p:spPr bwMode="auto">
          <a:xfrm>
            <a:off x="5724128" y="110449"/>
            <a:ext cx="2664296" cy="267047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6404810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104</TotalTime>
  <Words>45</Words>
  <Application>Microsoft Office PowerPoint</Application>
  <PresentationFormat>Экран (4:3)</PresentationFormat>
  <Paragraphs>15</Paragraphs>
  <Slides>13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4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Admin</dc:creator>
  <cp:lastModifiedBy>Admin</cp:lastModifiedBy>
  <cp:revision>4</cp:revision>
  <dcterms:created xsi:type="dcterms:W3CDTF">2018-12-12T02:29:59Z</dcterms:created>
  <dcterms:modified xsi:type="dcterms:W3CDTF">2024-06-23T04:46:28Z</dcterms:modified>
</cp:coreProperties>
</file>