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sldIdLst>
    <p:sldId id="258" r:id="rId2"/>
    <p:sldId id="266" r:id="rId3"/>
    <p:sldId id="263" r:id="rId4"/>
    <p:sldId id="264" r:id="rId5"/>
    <p:sldId id="259" r:id="rId6"/>
    <p:sldId id="257" r:id="rId7"/>
    <p:sldId id="260" r:id="rId8"/>
    <p:sldId id="261" r:id="rId9"/>
    <p:sldId id="265" r:id="rId10"/>
    <p:sldId id="262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AA3-65B2-4F79-BA18-C42FE66AFBD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FE632E-6039-45CE-B4BA-BAA42A1BB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AA3-65B2-4F79-BA18-C42FE66AFBD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32E-6039-45CE-B4BA-BAA42A1BB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451AA3-65B2-4F79-BA18-C42FE66AFBD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FE632E-6039-45CE-B4BA-BAA42A1BBE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5110" y="188981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«Народные праздники Сибири» </a:t>
            </a:r>
            <a:endParaRPr lang="ru-RU" sz="48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936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530" y="126643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«НАРОДНЫЕ ПРАЗДНИКИ СИБИРИ» </a:t>
            </a:r>
            <a:endParaRPr lang="ru-RU" sz="3600" b="1" i="1" u="sng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0210" y="4509120"/>
            <a:ext cx="3034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2400" i="1" err="1" smtClean="0">
                <a:latin typeface="Times New Roman" pitchFamily="18" charset="0"/>
                <a:cs typeface="Times New Roman" pitchFamily="18" charset="0"/>
              </a:rPr>
              <a:t>Рассолова </a:t>
            </a:r>
          </a:p>
          <a:p>
            <a:pPr algn="r"/>
            <a:r>
              <a:rPr lang="ru-RU" sz="2400" i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рина Александровна</a:t>
            </a:r>
            <a:endParaRPr lang="ru-RU" sz="24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4664"/>
            <a:ext cx="81367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endParaRPr lang="ru-RU" sz="16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err="1" smtClean="0">
                <a:latin typeface="Times New Roman" pitchFamily="18" charset="0"/>
                <a:cs typeface="Times New Roman" pitchFamily="18" charset="0"/>
              </a:rPr>
              <a:t>Искитимского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Новосибирской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сад «Теремок» п. Керамкомбинат</a:t>
            </a:r>
            <a:endParaRPr lang="ru-RU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38993" y="6346775"/>
            <a:ext cx="185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954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107504" y="33920"/>
            <a:ext cx="878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Ивана Купала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Яркий народный праздник Ивана Купалы берет свои истоки из язычества, хотя его происхождение точно не установлено. Иван Купала, предположительно, произошел из языческих ритуалов очищения, омовения, которое происходило в реках и озерах в день летнего солнцестояния.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У древних славян Иван Купала был праздник Солнца, зрелости лета и зеленого покоса. Поэтому его связывали с днем летнего солнцестояния, который по старому стилю выпадал на 20-22 июня.</a:t>
            </a:r>
          </a:p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923" y="4781906"/>
            <a:ext cx="2371529" cy="1959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1" t="33536" b="5669"/>
          <a:stretch>
            <a:fillRect/>
          </a:stretch>
        </p:blipFill>
        <p:spPr bwMode="auto">
          <a:xfrm>
            <a:off x="5292080" y="2492894"/>
            <a:ext cx="3082058" cy="2513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53" y="2945702"/>
            <a:ext cx="523880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7720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6636" y="20276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Рассказать детям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как и какие праздники праздновались на Руси, в Сибири, какие из них сохранились и в наши дни. </a:t>
            </a:r>
          </a:p>
        </p:txBody>
      </p:sp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665" y="1492420"/>
            <a:ext cx="8294783" cy="4741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3315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575" y="191507"/>
            <a:ext cx="88809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год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Традиция праздновать Новый год очень древняя.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зарождение относится ко </a:t>
            </a:r>
            <a:endParaRPr lang="ru-RU" sz="20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второму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тысячелетию до нашей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эры. Считается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что наступление Нового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года стали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отмечать 1 января только со 153 г. до н.э.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Позже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эта дата получила своё отражение в календаре, который утвердил Гай Юлий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Цезарь. На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Руси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наступление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нового года в языческие времена связывалось с окончанием зимы.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Крещения Руси приход нового года отмечали 1 марта, что было связано с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началом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полевых работ, а позже — 1 сентября, когда начинался сбор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урожая. Праздновать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Новый год 1 января в России начали только в 1699 году.</a:t>
            </a:r>
          </a:p>
          <a:p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58346" r="6260" b="2606"/>
          <a:stretch>
            <a:fillRect/>
          </a:stretch>
        </p:blipFill>
        <p:spPr bwMode="auto">
          <a:xfrm>
            <a:off x="586913" y="3573016"/>
            <a:ext cx="8022772" cy="29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4864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Рождество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Начало празднику положила библейская легенда: именно в этот день в Вифлееме, находящемуся к югу от Иерусалима, на свет появился Иисус Христос. Его рождение начинают праздновать в Сочельник, вечером 6 января. Согласно легенде, в этот день на небе появилась первая звезда – та самая, что некогда привела в Вифлеем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волхвов. Самое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первое празднование Рождества было отмечено 25 декабря 354 года в древнем иллюстрированном календаре «Хронографе».</a:t>
            </a:r>
          </a:p>
          <a:p>
            <a:endParaRPr 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636912"/>
            <a:ext cx="576064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140968"/>
            <a:ext cx="280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 СЫНУ О РОЖДЕСТВЕ</a:t>
            </a:r>
          </a:p>
          <a:p>
            <a:endParaRPr lang="ru-RU" sz="14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Послушай сын игру отбросив,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Сиди спокойно, не шали….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Мария, с ней Иосиф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До Иудеи долго шли.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Но нет в гостинице им места,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Никто не захотел помочь.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пещере сумрачной и тесной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Решают провести всю ночь.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 вдруг –звезда на небосводе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Взрывает полумрак в ночи, 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 словно  замерли на входе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пещеру яркие лучи.</a:t>
            </a:r>
          </a:p>
          <a:p>
            <a:endParaRPr lang="ru-RU" sz="1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5087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424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КРЕЩЕНИЕ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Этот праздник посвящён крещению Иисуса Христа Иоанном Крестителем в реке Иордан. Считается, что отметив этот праздник по всем правилам, верующий избавляется от всех болезней и недугов 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16833"/>
            <a:ext cx="5760640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ocuments.infourok.ru/478153b9-c483-40cb-aec4-12fc2b3b1d6a/0/slid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6" t="53694"/>
          <a:stretch>
            <a:fillRect/>
          </a:stretch>
        </p:blipFill>
        <p:spPr bwMode="auto">
          <a:xfrm>
            <a:off x="6228184" y="1772816"/>
            <a:ext cx="2567068" cy="290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ocuments.infourok.ru/478153b9-c483-40cb-aec4-12fc2b3b1d6a/0/slid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6" r="56717" b="23605"/>
          <a:stretch>
            <a:fillRect/>
          </a:stretch>
        </p:blipFill>
        <p:spPr bwMode="auto">
          <a:xfrm>
            <a:off x="6405295" y="4545553"/>
            <a:ext cx="2212845" cy="227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5013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МАСЛИНИЦА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Это самый весёлый и народный праздник. Празднуют его на последней недели перед Великим постом. В стародавние времена древние славяне праздновали начало Нового года весной и возлагали большие надежды на новый урожай. Семь дней подряд провожают зиму и встречают весну. 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0941" r="43910" b="26496"/>
          <a:stretch>
            <a:fillRect/>
          </a:stretch>
        </p:blipFill>
        <p:spPr bwMode="auto">
          <a:xfrm>
            <a:off x="107504" y="3140968"/>
            <a:ext cx="410445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728" y="2075272"/>
            <a:ext cx="473751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6129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51520" y="309329"/>
            <a:ext cx="87849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ВЕРБНОЕ ВОСКРЕСЕНЬ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В последнее воскресенье перед Пасхой, согласно православному календарю,  Господь вошёл в Иерусалим. На Руси это праздник называют Вербное Воскресенье.  Существует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поверье, что верба обладает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магическими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свойствами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- охраняет от бед,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несчастий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и злых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духов. Поэтому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раньше ее освященные ветки хранили в домах. 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/>
          <a:stretch>
            <a:fillRect/>
          </a:stretch>
        </p:blipFill>
        <p:spPr bwMode="auto">
          <a:xfrm>
            <a:off x="251520" y="2494544"/>
            <a:ext cx="4792689" cy="3937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/>
          <a:stretch>
            <a:fillRect/>
          </a:stretch>
        </p:blipFill>
        <p:spPr bwMode="auto">
          <a:xfrm>
            <a:off x="5724128" y="2494544"/>
            <a:ext cx="2808312" cy="4005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2858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179512" y="59883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ПАСХА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Праздник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Пасхи — один из древнейших церковных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праздников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Его   празднование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установлено самими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апостолами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Точное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празднования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Пасхи определил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Вселенский собор, постановивший всем христианам праздновать Пасху в 1-й воскресный день после весеннего равноденствия и 1-го мартовского полнолуния.</a:t>
            </a:r>
            <a:endParaRPr lang="ru-RU" sz="2000" b="1" i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32322" r="19359" b="14804"/>
          <a:stretch>
            <a:fillRect/>
          </a:stretch>
        </p:blipFill>
        <p:spPr bwMode="auto">
          <a:xfrm>
            <a:off x="377776" y="2564904"/>
            <a:ext cx="5580111" cy="3698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3860" r="4497" b="20653"/>
          <a:stretch>
            <a:fillRect/>
          </a:stretch>
        </p:blipFill>
        <p:spPr bwMode="auto">
          <a:xfrm>
            <a:off x="6134538" y="3068960"/>
            <a:ext cx="2771775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4034" y="188640"/>
            <a:ext cx="205303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5198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ТРОИЦА</a:t>
            </a:r>
            <a:endParaRPr lang="ru-RU" b="1" i="1"/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преданию, на 50-й день после Христова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воскресения (Пасхи)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Святой Дух сошел на апостолов, которые собрались в Сионской горнице в Иерусалиме, позднее превратившейся в первый христианский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храм. При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сошествии Святого Духа в воздухе появились яркие языки огня, которые опустились на апостолов, не обжигая их. Тогда ученики Христа обрели дарование, необходимое для проповеди Евангелия — способности исцеления и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пророчества. Официально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день Святой Троицы был установлен в 381 году — именно тогда в Константинополе собрался II Вселенский собор, который окончательно сформулировал учение о трех ипостасях Бога.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На территории России праздновать Троицу начали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Намного позже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в начале XIV века .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26081" r="67988" b="24059"/>
          <a:stretch>
            <a:fillRect/>
          </a:stretch>
        </p:blipFill>
        <p:spPr bwMode="auto">
          <a:xfrm>
            <a:off x="6300192" y="3501008"/>
            <a:ext cx="252028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4078456"/>
            <a:ext cx="3672408" cy="2753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3641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Arial"/>
        <a:cs typeface="Arial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Trek</Template>
  <Company>SPecialiST RePack</Company>
  <PresentationFormat>On-screen Show (4:3)</PresentationFormat>
  <Paragraphs>47</Paragraphs>
  <Slides>10</Slides>
  <Notes>0</Notes>
  <TotalTime>126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6">
      <vt:lpstr>Arial</vt:lpstr>
      <vt:lpstr>Franklin Gothic Medium</vt:lpstr>
      <vt:lpstr>Franklin Gothic Book</vt:lpstr>
      <vt:lpstr>Wingdings 2</vt:lpstr>
      <vt:lpstr>Times New Roman</vt:lpstr>
      <vt:lpstr>Трек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Admin</dc:creator>
  <cp:lastModifiedBy>Admin</cp:lastModifiedBy>
  <cp:revision>14</cp:revision>
  <dcterms:created xsi:type="dcterms:W3CDTF">2024-04-29T11:26:36Z</dcterms:created>
  <dcterms:modified xsi:type="dcterms:W3CDTF">2025-01-14T04:18:09Z</dcterms:modified>
</cp:coreProperties>
</file>